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59" r:id="rId3"/>
    <p:sldId id="258" r:id="rId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99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FAA8CD-1F7C-49FD-B260-FB221BD73A15}" v="21" dt="2023-10-06T07:27:42.9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4" autoAdjust="0"/>
    <p:restoredTop sz="94660"/>
  </p:normalViewPr>
  <p:slideViewPr>
    <p:cSldViewPr snapToGrid="0">
      <p:cViewPr varScale="1">
        <p:scale>
          <a:sx n="92" d="100"/>
          <a:sy n="92" d="100"/>
        </p:scale>
        <p:origin x="114" y="2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285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microsoft.com/office/2016/11/relationships/changesInfo" Target="changesInfos/changesInfo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NRIQUE HERRERA ALVAREZ" userId="dd9bf8c8752d3d49" providerId="LiveId" clId="{A7FAA8CD-1F7C-49FD-B260-FB221BD73A15}"/>
    <pc:docChg chg="undo custSel modSld addMainMaster delMainMaster modMainMaster">
      <pc:chgData name="ENRIQUE HERRERA ALVAREZ" userId="dd9bf8c8752d3d49" providerId="LiveId" clId="{A7FAA8CD-1F7C-49FD-B260-FB221BD73A15}" dt="2023-10-06T07:28:44.790" v="529" actId="1038"/>
      <pc:docMkLst>
        <pc:docMk/>
      </pc:docMkLst>
      <pc:sldChg chg="addSp delSp modSp mod delAnim modAnim">
        <pc:chgData name="ENRIQUE HERRERA ALVAREZ" userId="dd9bf8c8752d3d49" providerId="LiveId" clId="{A7FAA8CD-1F7C-49FD-B260-FB221BD73A15}" dt="2023-10-06T07:28:44.790" v="529" actId="1038"/>
        <pc:sldMkLst>
          <pc:docMk/>
          <pc:sldMk cId="4036825384" sldId="258"/>
        </pc:sldMkLst>
        <pc:spChg chg="mod">
          <ac:chgData name="ENRIQUE HERRERA ALVAREZ" userId="dd9bf8c8752d3d49" providerId="LiveId" clId="{A7FAA8CD-1F7C-49FD-B260-FB221BD73A15}" dt="2023-10-06T07:00:39.797" v="436" actId="1076"/>
          <ac:spMkLst>
            <pc:docMk/>
            <pc:sldMk cId="4036825384" sldId="258"/>
            <ac:spMk id="2" creationId="{7C9CAEDC-B7BF-E9D6-7587-23F3C860310C}"/>
          </ac:spMkLst>
        </pc:spChg>
        <pc:spChg chg="mod">
          <ac:chgData name="ENRIQUE HERRERA ALVAREZ" userId="dd9bf8c8752d3d49" providerId="LiveId" clId="{A7FAA8CD-1F7C-49FD-B260-FB221BD73A15}" dt="2023-10-06T06:56:09.264" v="422" actId="20577"/>
          <ac:spMkLst>
            <pc:docMk/>
            <pc:sldMk cId="4036825384" sldId="258"/>
            <ac:spMk id="3" creationId="{506FE514-42FC-3B3C-0D87-E70E22EBFFF2}"/>
          </ac:spMkLst>
        </pc:spChg>
        <pc:spChg chg="mod">
          <ac:chgData name="ENRIQUE HERRERA ALVAREZ" userId="dd9bf8c8752d3d49" providerId="LiveId" clId="{A7FAA8CD-1F7C-49FD-B260-FB221BD73A15}" dt="2023-10-06T07:28:44.790" v="529" actId="1038"/>
          <ac:spMkLst>
            <pc:docMk/>
            <pc:sldMk cId="4036825384" sldId="258"/>
            <ac:spMk id="7" creationId="{3D496BDE-E5E9-E21A-A729-8E359D87DD5C}"/>
          </ac:spMkLst>
        </pc:spChg>
        <pc:spChg chg="mod">
          <ac:chgData name="ENRIQUE HERRERA ALVAREZ" userId="dd9bf8c8752d3d49" providerId="LiveId" clId="{A7FAA8CD-1F7C-49FD-B260-FB221BD73A15}" dt="2023-10-06T06:37:47.465" v="79" actId="1038"/>
          <ac:spMkLst>
            <pc:docMk/>
            <pc:sldMk cId="4036825384" sldId="258"/>
            <ac:spMk id="8" creationId="{5DE67058-E9FD-67B0-F5FA-5F30FDC85C36}"/>
          </ac:spMkLst>
        </pc:spChg>
        <pc:spChg chg="add del">
          <ac:chgData name="ENRIQUE HERRERA ALVAREZ" userId="dd9bf8c8752d3d49" providerId="LiveId" clId="{A7FAA8CD-1F7C-49FD-B260-FB221BD73A15}" dt="2023-10-06T06:56:38.809" v="425" actId="11529"/>
          <ac:spMkLst>
            <pc:docMk/>
            <pc:sldMk cId="4036825384" sldId="258"/>
            <ac:spMk id="12" creationId="{700C5D46-9DAD-610D-3BBA-5339A87E6E2A}"/>
          </ac:spMkLst>
        </pc:spChg>
        <pc:spChg chg="add del mod">
          <ac:chgData name="ENRIQUE HERRERA ALVAREZ" userId="dd9bf8c8752d3d49" providerId="LiveId" clId="{A7FAA8CD-1F7C-49FD-B260-FB221BD73A15}" dt="2023-10-06T06:58:26.781" v="435" actId="11529"/>
          <ac:spMkLst>
            <pc:docMk/>
            <pc:sldMk cId="4036825384" sldId="258"/>
            <ac:spMk id="13" creationId="{77C78D65-DA54-1A5E-C0CA-CCEFFB5767F5}"/>
          </ac:spMkLst>
        </pc:spChg>
        <pc:spChg chg="add del mod">
          <ac:chgData name="ENRIQUE HERRERA ALVAREZ" userId="dd9bf8c8752d3d49" providerId="LiveId" clId="{A7FAA8CD-1F7C-49FD-B260-FB221BD73A15}" dt="2023-10-06T06:58:25.986" v="434" actId="11529"/>
          <ac:spMkLst>
            <pc:docMk/>
            <pc:sldMk cId="4036825384" sldId="258"/>
            <ac:spMk id="14" creationId="{41B069EF-10A1-0FA3-BAAE-223E3D14707F}"/>
          </ac:spMkLst>
        </pc:spChg>
        <pc:picChg chg="del">
          <ac:chgData name="ENRIQUE HERRERA ALVAREZ" userId="dd9bf8c8752d3d49" providerId="LiveId" clId="{A7FAA8CD-1F7C-49FD-B260-FB221BD73A15}" dt="2023-10-06T06:25:39.561" v="0" actId="478"/>
          <ac:picMkLst>
            <pc:docMk/>
            <pc:sldMk cId="4036825384" sldId="258"/>
            <ac:picMk id="4" creationId="{7A441BAA-85A0-6333-B80C-F06AAF2701E0}"/>
          </ac:picMkLst>
        </pc:picChg>
        <pc:picChg chg="del">
          <ac:chgData name="ENRIQUE HERRERA ALVAREZ" userId="dd9bf8c8752d3d49" providerId="LiveId" clId="{A7FAA8CD-1F7C-49FD-B260-FB221BD73A15}" dt="2023-10-06T06:25:40.756" v="1" actId="478"/>
          <ac:picMkLst>
            <pc:docMk/>
            <pc:sldMk cId="4036825384" sldId="258"/>
            <ac:picMk id="5" creationId="{3CFA47B3-FE21-0F8E-B56E-A69159066979}"/>
          </ac:picMkLst>
        </pc:picChg>
        <pc:picChg chg="mod">
          <ac:chgData name="ENRIQUE HERRERA ALVAREZ" userId="dd9bf8c8752d3d49" providerId="LiveId" clId="{A7FAA8CD-1F7C-49FD-B260-FB221BD73A15}" dt="2023-10-06T07:27:12.984" v="496" actId="1037"/>
          <ac:picMkLst>
            <pc:docMk/>
            <pc:sldMk cId="4036825384" sldId="258"/>
            <ac:picMk id="6" creationId="{5A45D0B0-D3A2-7064-A487-5BFA429A0AF9}"/>
          </ac:picMkLst>
        </pc:picChg>
        <pc:picChg chg="add del mod modCrop">
          <ac:chgData name="ENRIQUE HERRERA ALVAREZ" userId="dd9bf8c8752d3d49" providerId="LiveId" clId="{A7FAA8CD-1F7C-49FD-B260-FB221BD73A15}" dt="2023-10-06T07:23:57.996" v="475" actId="478"/>
          <ac:picMkLst>
            <pc:docMk/>
            <pc:sldMk cId="4036825384" sldId="258"/>
            <ac:picMk id="9" creationId="{60E9B307-7874-138B-385C-5DCBE2778D01}"/>
          </ac:picMkLst>
        </pc:picChg>
        <pc:picChg chg="add del mod modCrop">
          <ac:chgData name="ENRIQUE HERRERA ALVAREZ" userId="dd9bf8c8752d3d49" providerId="LiveId" clId="{A7FAA8CD-1F7C-49FD-B260-FB221BD73A15}" dt="2023-10-06T07:27:21.457" v="497" actId="478"/>
          <ac:picMkLst>
            <pc:docMk/>
            <pc:sldMk cId="4036825384" sldId="258"/>
            <ac:picMk id="10" creationId="{79357520-871D-F2D9-213D-1F02A83273D2}"/>
          </ac:picMkLst>
        </pc:picChg>
        <pc:picChg chg="add del mod">
          <ac:chgData name="ENRIQUE HERRERA ALVAREZ" userId="dd9bf8c8752d3d49" providerId="LiveId" clId="{A7FAA8CD-1F7C-49FD-B260-FB221BD73A15}" dt="2023-10-06T06:42:38.260" v="235"/>
          <ac:picMkLst>
            <pc:docMk/>
            <pc:sldMk cId="4036825384" sldId="258"/>
            <ac:picMk id="11" creationId="{3D7AB3D1-43AC-5D5D-AF50-E613F22833C6}"/>
          </ac:picMkLst>
        </pc:picChg>
        <pc:picChg chg="add del mod">
          <ac:chgData name="ENRIQUE HERRERA ALVAREZ" userId="dd9bf8c8752d3d49" providerId="LiveId" clId="{A7FAA8CD-1F7C-49FD-B260-FB221BD73A15}" dt="2023-10-06T07:25:57.551" v="477" actId="478"/>
          <ac:picMkLst>
            <pc:docMk/>
            <pc:sldMk cId="4036825384" sldId="258"/>
            <ac:picMk id="15" creationId="{BB13682C-E3E3-096D-43E9-58CD83BBD4C3}"/>
          </ac:picMkLst>
        </pc:picChg>
        <pc:picChg chg="add mod modCrop">
          <ac:chgData name="ENRIQUE HERRERA ALVAREZ" userId="dd9bf8c8752d3d49" providerId="LiveId" clId="{A7FAA8CD-1F7C-49FD-B260-FB221BD73A15}" dt="2023-10-06T07:27:05.314" v="486" actId="1076"/>
          <ac:picMkLst>
            <pc:docMk/>
            <pc:sldMk cId="4036825384" sldId="258"/>
            <ac:picMk id="16" creationId="{F04A89D6-4B79-C9D9-F7FE-04D734BAD297}"/>
          </ac:picMkLst>
        </pc:picChg>
        <pc:picChg chg="add mod modCrop">
          <ac:chgData name="ENRIQUE HERRERA ALVAREZ" userId="dd9bf8c8752d3d49" providerId="LiveId" clId="{A7FAA8CD-1F7C-49FD-B260-FB221BD73A15}" dt="2023-10-06T07:28:34.125" v="506" actId="14100"/>
          <ac:picMkLst>
            <pc:docMk/>
            <pc:sldMk cId="4036825384" sldId="258"/>
            <ac:picMk id="17" creationId="{47BFC875-2753-45EC-D568-E8A733EF3D8D}"/>
          </ac:picMkLst>
        </pc:picChg>
      </pc:sldChg>
      <pc:sldChg chg="addSp delSp modSp mod">
        <pc:chgData name="ENRIQUE HERRERA ALVAREZ" userId="dd9bf8c8752d3d49" providerId="LiveId" clId="{A7FAA8CD-1F7C-49FD-B260-FB221BD73A15}" dt="2023-10-06T07:04:05.473" v="474" actId="1076"/>
        <pc:sldMkLst>
          <pc:docMk/>
          <pc:sldMk cId="3990810027" sldId="259"/>
        </pc:sldMkLst>
        <pc:spChg chg="mod">
          <ac:chgData name="ENRIQUE HERRERA ALVAREZ" userId="dd9bf8c8752d3d49" providerId="LiveId" clId="{A7FAA8CD-1F7C-49FD-B260-FB221BD73A15}" dt="2023-10-06T06:52:53.915" v="370" actId="1036"/>
          <ac:spMkLst>
            <pc:docMk/>
            <pc:sldMk cId="3990810027" sldId="259"/>
            <ac:spMk id="2" creationId="{1DFC1B43-5540-5E42-4185-710C3AE1C86A}"/>
          </ac:spMkLst>
        </pc:spChg>
        <pc:spChg chg="mod">
          <ac:chgData name="ENRIQUE HERRERA ALVAREZ" userId="dd9bf8c8752d3d49" providerId="LiveId" clId="{A7FAA8CD-1F7C-49FD-B260-FB221BD73A15}" dt="2023-10-06T06:51:40.441" v="298" actId="1076"/>
          <ac:spMkLst>
            <pc:docMk/>
            <pc:sldMk cId="3990810027" sldId="259"/>
            <ac:spMk id="4" creationId="{4FABD442-86A3-2E9C-90C6-D1B8C61C4216}"/>
          </ac:spMkLst>
        </pc:spChg>
        <pc:spChg chg="mod">
          <ac:chgData name="ENRIQUE HERRERA ALVAREZ" userId="dd9bf8c8752d3d49" providerId="LiveId" clId="{A7FAA8CD-1F7C-49FD-B260-FB221BD73A15}" dt="2023-10-06T06:51:30.513" v="297" actId="1076"/>
          <ac:spMkLst>
            <pc:docMk/>
            <pc:sldMk cId="3990810027" sldId="259"/>
            <ac:spMk id="8" creationId="{6F7EDCCB-4A2C-AC9B-7718-76F7CA799C4B}"/>
          </ac:spMkLst>
        </pc:spChg>
        <pc:picChg chg="mod">
          <ac:chgData name="ENRIQUE HERRERA ALVAREZ" userId="dd9bf8c8752d3d49" providerId="LiveId" clId="{A7FAA8CD-1F7C-49FD-B260-FB221BD73A15}" dt="2023-10-06T07:03:58.849" v="470" actId="1076"/>
          <ac:picMkLst>
            <pc:docMk/>
            <pc:sldMk cId="3990810027" sldId="259"/>
            <ac:picMk id="5" creationId="{8B0C71B7-A975-0CF3-6EF9-8FF17B7187EA}"/>
          </ac:picMkLst>
        </pc:picChg>
        <pc:picChg chg="mod">
          <ac:chgData name="ENRIQUE HERRERA ALVAREZ" userId="dd9bf8c8752d3d49" providerId="LiveId" clId="{A7FAA8CD-1F7C-49FD-B260-FB221BD73A15}" dt="2023-10-06T07:03:44.744" v="467" actId="1076"/>
          <ac:picMkLst>
            <pc:docMk/>
            <pc:sldMk cId="3990810027" sldId="259"/>
            <ac:picMk id="6" creationId="{5BA71C01-F45D-F988-73EC-33CD8367A958}"/>
          </ac:picMkLst>
        </pc:picChg>
        <pc:picChg chg="mod">
          <ac:chgData name="ENRIQUE HERRERA ALVAREZ" userId="dd9bf8c8752d3d49" providerId="LiveId" clId="{A7FAA8CD-1F7C-49FD-B260-FB221BD73A15}" dt="2023-10-06T07:04:05.473" v="474" actId="1076"/>
          <ac:picMkLst>
            <pc:docMk/>
            <pc:sldMk cId="3990810027" sldId="259"/>
            <ac:picMk id="7" creationId="{1D4388ED-96E9-A893-8ED6-C212E3088AE2}"/>
          </ac:picMkLst>
        </pc:picChg>
        <pc:picChg chg="add mod modCrop">
          <ac:chgData name="ENRIQUE HERRERA ALVAREZ" userId="dd9bf8c8752d3d49" providerId="LiveId" clId="{A7FAA8CD-1F7C-49FD-B260-FB221BD73A15}" dt="2023-10-06T07:04:02.316" v="472" actId="1076"/>
          <ac:picMkLst>
            <pc:docMk/>
            <pc:sldMk cId="3990810027" sldId="259"/>
            <ac:picMk id="9" creationId="{D6CA61B3-BF1D-013E-1BCB-6317A7AD2BC9}"/>
          </ac:picMkLst>
        </pc:picChg>
        <pc:picChg chg="add del mod">
          <ac:chgData name="ENRIQUE HERRERA ALVAREZ" userId="dd9bf8c8752d3d49" providerId="LiveId" clId="{A7FAA8CD-1F7C-49FD-B260-FB221BD73A15}" dt="2023-10-06T07:03:55.878" v="469" actId="478"/>
          <ac:picMkLst>
            <pc:docMk/>
            <pc:sldMk cId="3990810027" sldId="259"/>
            <ac:picMk id="10" creationId="{AABCB728-3954-6625-7882-46C8007D9FF8}"/>
          </ac:picMkLst>
        </pc:picChg>
        <pc:picChg chg="add del mod">
          <ac:chgData name="ENRIQUE HERRERA ALVAREZ" userId="dd9bf8c8752d3d49" providerId="LiveId" clId="{A7FAA8CD-1F7C-49FD-B260-FB221BD73A15}" dt="2023-10-06T07:03:39.106" v="466" actId="478"/>
          <ac:picMkLst>
            <pc:docMk/>
            <pc:sldMk cId="3990810027" sldId="259"/>
            <ac:picMk id="11" creationId="{8EDD73B9-4E6A-60CD-1B7E-C688D8AE483A}"/>
          </ac:picMkLst>
        </pc:picChg>
      </pc:sldChg>
      <pc:sldMasterChg chg="delSp mod modSldLayout">
        <pc:chgData name="ENRIQUE HERRERA ALVAREZ" userId="dd9bf8c8752d3d49" providerId="LiveId" clId="{A7FAA8CD-1F7C-49FD-B260-FB221BD73A15}" dt="2023-10-06T07:01:13.863" v="438" actId="478"/>
        <pc:sldMasterMkLst>
          <pc:docMk/>
          <pc:sldMasterMk cId="472947271" sldId="2147483648"/>
        </pc:sldMasterMkLst>
        <pc:spChg chg="del">
          <ac:chgData name="ENRIQUE HERRERA ALVAREZ" userId="dd9bf8c8752d3d49" providerId="LiveId" clId="{A7FAA8CD-1F7C-49FD-B260-FB221BD73A15}" dt="2023-10-06T07:01:13.863" v="438" actId="478"/>
          <ac:spMkLst>
            <pc:docMk/>
            <pc:sldMasterMk cId="472947271" sldId="2147483648"/>
            <ac:spMk id="11" creationId="{0D18F115-5E0B-2E79-FF57-672D10459BE3}"/>
          </ac:spMkLst>
        </pc:spChg>
        <pc:sldLayoutChg chg="delSp mod">
          <pc:chgData name="ENRIQUE HERRERA ALVAREZ" userId="dd9bf8c8752d3d49" providerId="LiveId" clId="{A7FAA8CD-1F7C-49FD-B260-FB221BD73A15}" dt="2023-10-06T07:01:03.977" v="437" actId="478"/>
          <pc:sldLayoutMkLst>
            <pc:docMk/>
            <pc:sldMasterMk cId="472947271" sldId="2147483648"/>
            <pc:sldLayoutMk cId="3828039439" sldId="2147483650"/>
          </pc:sldLayoutMkLst>
          <pc:spChg chg="del">
            <ac:chgData name="ENRIQUE HERRERA ALVAREZ" userId="dd9bf8c8752d3d49" providerId="LiveId" clId="{A7FAA8CD-1F7C-49FD-B260-FB221BD73A15}" dt="2023-10-06T07:01:03.977" v="437" actId="478"/>
            <ac:spMkLst>
              <pc:docMk/>
              <pc:sldMasterMk cId="472947271" sldId="2147483648"/>
              <pc:sldLayoutMk cId="3828039439" sldId="2147483650"/>
              <ac:spMk id="6" creationId="{B0625118-6138-30FC-F936-CE525607B27D}"/>
            </ac:spMkLst>
          </pc:spChg>
        </pc:sldLayoutChg>
      </pc:sldMasterChg>
      <pc:sldMasterChg chg="new del mod addSldLayout delSldLayout">
        <pc:chgData name="ENRIQUE HERRERA ALVAREZ" userId="dd9bf8c8752d3d49" providerId="LiveId" clId="{A7FAA8CD-1F7C-49FD-B260-FB221BD73A15}" dt="2023-10-06T07:01:52.769" v="440" actId="6013"/>
        <pc:sldMasterMkLst>
          <pc:docMk/>
          <pc:sldMasterMk cId="280106370" sldId="2147483660"/>
        </pc:sldMasterMkLst>
        <pc:sldLayoutChg chg="new del replId">
          <pc:chgData name="ENRIQUE HERRERA ALVAREZ" userId="dd9bf8c8752d3d49" providerId="LiveId" clId="{A7FAA8CD-1F7C-49FD-B260-FB221BD73A15}" dt="2023-10-06T07:01:52.769" v="440" actId="6013"/>
          <pc:sldLayoutMkLst>
            <pc:docMk/>
            <pc:sldMasterMk cId="280106370" sldId="2147483660"/>
            <pc:sldLayoutMk cId="2287251489" sldId="2147483661"/>
          </pc:sldLayoutMkLst>
        </pc:sldLayoutChg>
        <pc:sldLayoutChg chg="new del replId">
          <pc:chgData name="ENRIQUE HERRERA ALVAREZ" userId="dd9bf8c8752d3d49" providerId="LiveId" clId="{A7FAA8CD-1F7C-49FD-B260-FB221BD73A15}" dt="2023-10-06T07:01:52.769" v="440" actId="6013"/>
          <pc:sldLayoutMkLst>
            <pc:docMk/>
            <pc:sldMasterMk cId="280106370" sldId="2147483660"/>
            <pc:sldLayoutMk cId="785068287" sldId="2147483662"/>
          </pc:sldLayoutMkLst>
        </pc:sldLayoutChg>
        <pc:sldLayoutChg chg="new del replId">
          <pc:chgData name="ENRIQUE HERRERA ALVAREZ" userId="dd9bf8c8752d3d49" providerId="LiveId" clId="{A7FAA8CD-1F7C-49FD-B260-FB221BD73A15}" dt="2023-10-06T07:01:52.769" v="440" actId="6013"/>
          <pc:sldLayoutMkLst>
            <pc:docMk/>
            <pc:sldMasterMk cId="280106370" sldId="2147483660"/>
            <pc:sldLayoutMk cId="2930223418" sldId="2147483663"/>
          </pc:sldLayoutMkLst>
        </pc:sldLayoutChg>
        <pc:sldLayoutChg chg="new del replId">
          <pc:chgData name="ENRIQUE HERRERA ALVAREZ" userId="dd9bf8c8752d3d49" providerId="LiveId" clId="{A7FAA8CD-1F7C-49FD-B260-FB221BD73A15}" dt="2023-10-06T07:01:52.769" v="440" actId="6013"/>
          <pc:sldLayoutMkLst>
            <pc:docMk/>
            <pc:sldMasterMk cId="280106370" sldId="2147483660"/>
            <pc:sldLayoutMk cId="3429785688" sldId="2147483664"/>
          </pc:sldLayoutMkLst>
        </pc:sldLayoutChg>
        <pc:sldLayoutChg chg="new del replId">
          <pc:chgData name="ENRIQUE HERRERA ALVAREZ" userId="dd9bf8c8752d3d49" providerId="LiveId" clId="{A7FAA8CD-1F7C-49FD-B260-FB221BD73A15}" dt="2023-10-06T07:01:52.769" v="440" actId="6013"/>
          <pc:sldLayoutMkLst>
            <pc:docMk/>
            <pc:sldMasterMk cId="280106370" sldId="2147483660"/>
            <pc:sldLayoutMk cId="3517284220" sldId="2147483665"/>
          </pc:sldLayoutMkLst>
        </pc:sldLayoutChg>
        <pc:sldLayoutChg chg="new del replId">
          <pc:chgData name="ENRIQUE HERRERA ALVAREZ" userId="dd9bf8c8752d3d49" providerId="LiveId" clId="{A7FAA8CD-1F7C-49FD-B260-FB221BD73A15}" dt="2023-10-06T07:01:52.769" v="440" actId="6013"/>
          <pc:sldLayoutMkLst>
            <pc:docMk/>
            <pc:sldMasterMk cId="280106370" sldId="2147483660"/>
            <pc:sldLayoutMk cId="1196213131" sldId="2147483666"/>
          </pc:sldLayoutMkLst>
        </pc:sldLayoutChg>
        <pc:sldLayoutChg chg="new del replId">
          <pc:chgData name="ENRIQUE HERRERA ALVAREZ" userId="dd9bf8c8752d3d49" providerId="LiveId" clId="{A7FAA8CD-1F7C-49FD-B260-FB221BD73A15}" dt="2023-10-06T07:01:52.769" v="440" actId="6013"/>
          <pc:sldLayoutMkLst>
            <pc:docMk/>
            <pc:sldMasterMk cId="280106370" sldId="2147483660"/>
            <pc:sldLayoutMk cId="1923674863" sldId="2147483667"/>
          </pc:sldLayoutMkLst>
        </pc:sldLayoutChg>
        <pc:sldLayoutChg chg="new del replId">
          <pc:chgData name="ENRIQUE HERRERA ALVAREZ" userId="dd9bf8c8752d3d49" providerId="LiveId" clId="{A7FAA8CD-1F7C-49FD-B260-FB221BD73A15}" dt="2023-10-06T07:01:52.769" v="440" actId="6013"/>
          <pc:sldLayoutMkLst>
            <pc:docMk/>
            <pc:sldMasterMk cId="280106370" sldId="2147483660"/>
            <pc:sldLayoutMk cId="2738044977" sldId="2147483668"/>
          </pc:sldLayoutMkLst>
        </pc:sldLayoutChg>
        <pc:sldLayoutChg chg="new del replId">
          <pc:chgData name="ENRIQUE HERRERA ALVAREZ" userId="dd9bf8c8752d3d49" providerId="LiveId" clId="{A7FAA8CD-1F7C-49FD-B260-FB221BD73A15}" dt="2023-10-06T07:01:52.769" v="440" actId="6013"/>
          <pc:sldLayoutMkLst>
            <pc:docMk/>
            <pc:sldMasterMk cId="280106370" sldId="2147483660"/>
            <pc:sldLayoutMk cId="1553775156" sldId="2147483669"/>
          </pc:sldLayoutMkLst>
        </pc:sldLayoutChg>
        <pc:sldLayoutChg chg="new del replId">
          <pc:chgData name="ENRIQUE HERRERA ALVAREZ" userId="dd9bf8c8752d3d49" providerId="LiveId" clId="{A7FAA8CD-1F7C-49FD-B260-FB221BD73A15}" dt="2023-10-06T07:01:52.769" v="440" actId="6013"/>
          <pc:sldLayoutMkLst>
            <pc:docMk/>
            <pc:sldMasterMk cId="280106370" sldId="2147483660"/>
            <pc:sldLayoutMk cId="2269250372" sldId="2147483670"/>
          </pc:sldLayoutMkLst>
        </pc:sldLayoutChg>
        <pc:sldLayoutChg chg="new del replId">
          <pc:chgData name="ENRIQUE HERRERA ALVAREZ" userId="dd9bf8c8752d3d49" providerId="LiveId" clId="{A7FAA8CD-1F7C-49FD-B260-FB221BD73A15}" dt="2023-10-06T07:01:52.769" v="440" actId="6013"/>
          <pc:sldLayoutMkLst>
            <pc:docMk/>
            <pc:sldMasterMk cId="280106370" sldId="2147483660"/>
            <pc:sldLayoutMk cId="2403476914" sldId="2147483671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2037D99A-2AD0-444C-EB4A-F49644E88B2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9D43350-3264-3172-96E7-4D8894F687A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A29357-3294-4D7C-9118-04494D668D96}" type="datetimeFigureOut">
              <a:rPr lang="es-ES" smtClean="0"/>
              <a:t>06/10/2023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D15360C-EA29-E470-A193-4083DBC189F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64E4333-534D-5597-2460-5B63280B23B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A105E5-CC97-4800-89A4-B1ED1DDC9BC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21678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A50BE9-3F0F-485D-B2A8-24880EE7C882}" type="datetimeFigureOut">
              <a:rPr lang="es-ES" smtClean="0"/>
              <a:t>06/10/2023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D51A36-7B67-417A-993C-4540C9C83C7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8455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1C75A3-B31C-BB53-FEA8-F1CE7D203C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1F46919-CC88-B179-996B-670ECD3957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7A3283B-6544-FCF3-F4D4-EBF8FFC2C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B1FB5-40FC-45A4-A792-0FF9C600F9CB}" type="datetimeFigureOut">
              <a:rPr lang="es-ES" smtClean="0"/>
              <a:t>06/10/2023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D08A040-F299-F0DC-ABB7-B52AAEBC6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87425C3-011D-3FC3-BB6E-3C2E8ED8F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D140C-C3A7-419B-AEA7-6386DE8DE8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2458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FC8B21-BE94-BA0B-8B58-0CECCBEC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2DB45F8-033B-926F-0B47-3127687115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FA656A-C51E-C25E-E994-D1E222334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B1FB5-40FC-45A4-A792-0FF9C600F9CB}" type="datetimeFigureOut">
              <a:rPr lang="es-ES" smtClean="0"/>
              <a:t>06/10/2023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DDF7DB-499A-5281-88E0-8BAF6EE22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8039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7A3CB2-A7EB-A304-83E7-58008EBEF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7001C04-5BEF-3384-B609-CA355B259A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DCE76BD-23CE-BEA1-DF00-4D5F4E18F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B1FB5-40FC-45A4-A792-0FF9C600F9CB}" type="datetimeFigureOut">
              <a:rPr lang="es-ES" smtClean="0"/>
              <a:t>06/10/2023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F45B6A0-E704-DA8D-64D6-617B17E96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15BA9B4-BA0B-DB52-C3FF-9D5AFCB03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D140C-C3A7-419B-AEA7-6386DE8DE8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5359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63A6FA-DF76-B1C1-15A6-EA163DBAD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889778A-04CA-C2CF-E75F-FAF20F72B8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3EB72C0-9151-053C-2BDB-9FF0721A6E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959E6FF-E60B-AD83-C864-02D6337F5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B1FB5-40FC-45A4-A792-0FF9C600F9CB}" type="datetimeFigureOut">
              <a:rPr lang="es-ES" smtClean="0"/>
              <a:t>06/10/2023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5E34374-F4DB-1B90-9DE1-645EF74CC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069B4D1-C198-CB32-DA57-88497A601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D140C-C3A7-419B-AEA7-6386DE8DE8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1339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EE0EF0-BB7F-54AC-75BF-D83538F2B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413AF8B-E9FB-7B05-535D-74F5310CC4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A061025-EDBA-207A-F966-734F639F43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7D94A46-4064-9D80-3A2D-F06E5A9C41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9A29675-D0FC-949C-75E1-6AF9815CFC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0064169-A631-D0DA-03FB-9E20EFEB5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B1FB5-40FC-45A4-A792-0FF9C600F9CB}" type="datetimeFigureOut">
              <a:rPr lang="es-ES" smtClean="0"/>
              <a:t>06/10/2023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D2F89B7-9149-9C62-076F-240F722B3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1F532DF-0AC7-B1C6-3BA0-0FE90E77B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D140C-C3A7-419B-AEA7-6386DE8DE8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9169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239FBC-A433-1CF7-C858-7DAB0AFB8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71DE6B3-332F-E63D-118D-122ED9A27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B1FB5-40FC-45A4-A792-0FF9C600F9CB}" type="datetimeFigureOut">
              <a:rPr lang="es-ES" smtClean="0"/>
              <a:t>06/10/2023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4B0FD01-1477-CB04-BAC8-B034BAF4B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D58E5AE-55A1-1E58-F77A-82BBD893C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D140C-C3A7-419B-AEA7-6386DE8DE8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0674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A9FD938-53DC-C64B-269F-00C47B3DE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B1FB5-40FC-45A4-A792-0FF9C600F9CB}" type="datetimeFigureOut">
              <a:rPr lang="es-ES" smtClean="0"/>
              <a:t>06/10/2023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A1086DC-BE77-94B0-42EA-357A6DD02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98A82AC-5CDC-8310-D08D-0AEDA97A0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D140C-C3A7-419B-AEA7-6386DE8DE8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0957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AC9FA0-8792-32AC-C277-84632FCBA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404659C-0C54-3972-A332-B218F35AE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9AA1708-5DBE-008E-BE81-3E399A8DCD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5D13E39-D31E-71B7-6292-359C29362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B1FB5-40FC-45A4-A792-0FF9C600F9CB}" type="datetimeFigureOut">
              <a:rPr lang="es-ES" smtClean="0"/>
              <a:t>06/10/2023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B7B7BB2-67A6-93CF-5F41-A757B3A54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38C6CB9-8538-7836-0845-E7C816F50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D140C-C3A7-419B-AEA7-6386DE8DE8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2365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CD8393-C2AE-FF97-F5F4-CD5D27371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5E5CE64-6814-5BD8-4737-87FFB9ED83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4BDC619-A348-CCDE-93F2-3DCBB835FF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F19DBBD-9005-DDC8-43C5-D04B68DD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B1FB5-40FC-45A4-A792-0FF9C600F9CB}" type="datetimeFigureOut">
              <a:rPr lang="es-ES" smtClean="0"/>
              <a:t>06/10/2023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3791B65-5BB8-DF4D-0319-40E4EC3B4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8B176C0-7AF2-571A-89F7-DEB0F78A4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D140C-C3A7-419B-AEA7-6386DE8DE8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7503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CA8EED-3FCE-EC2F-0811-0340152E5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3B7EA13-1806-E288-9041-93779A2B92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24E5C97-6CC3-7F22-8A00-FB6B40B24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B1FB5-40FC-45A4-A792-0FF9C600F9CB}" type="datetimeFigureOut">
              <a:rPr lang="es-ES" smtClean="0"/>
              <a:t>06/10/2023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38BAFCE-106C-C911-703B-9D3992311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89C381-5CCC-9449-DCFD-3C3C89106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D140C-C3A7-419B-AEA7-6386DE8DE8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6795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740A04F-96DB-C997-C6DE-4749269CB2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748C32-F12C-82AE-57E2-51F5AE78B9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4710D47-BB15-E42A-3C56-0B87BFEB3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B1FB5-40FC-45A4-A792-0FF9C600F9CB}" type="datetimeFigureOut">
              <a:rPr lang="es-ES" smtClean="0"/>
              <a:t>06/10/2023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C12A2BA-6C2F-E9E1-AA8E-321E81C08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E207AA-CE60-4C4E-37DB-E875CD3F2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D140C-C3A7-419B-AEA7-6386DE8DE8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5265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>
            <a:extLst>
              <a:ext uri="{FF2B5EF4-FFF2-40B4-BE49-F238E27FC236}">
                <a16:creationId xmlns:a16="http://schemas.microsoft.com/office/drawing/2014/main" id="{F816D733-6EAD-A367-7074-6CDBDC513856}"/>
              </a:ext>
            </a:extLst>
          </p:cNvPr>
          <p:cNvSpPr/>
          <p:nvPr userDrawn="1"/>
        </p:nvSpPr>
        <p:spPr>
          <a:xfrm>
            <a:off x="0" y="0"/>
            <a:ext cx="12192000" cy="6311900"/>
          </a:xfrm>
          <a:prstGeom prst="rect">
            <a:avLst/>
          </a:prstGeom>
          <a:solidFill>
            <a:srgbClr val="CCECFF">
              <a:alpha val="38000"/>
            </a:srgbClr>
          </a:solidFill>
          <a:ln>
            <a:solidFill>
              <a:srgbClr val="CCE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9B975FF-BC20-4921-021F-FA00517D9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1514EF-338C-92A5-34D6-ECC32304E5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9616253-30C1-84BD-9976-5E72D929B0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CB1FB5-40FC-45A4-A792-0FF9C600F9CB}" type="datetimeFigureOut">
              <a:rPr lang="es-ES" smtClean="0"/>
              <a:t>06/10/2023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F533BA-BF87-8482-2740-DEF1B5322B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CA014A-B469-93D2-F6DE-124BAE404F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DD140C-C3A7-419B-AEA7-6386DE8DE87A}" type="slidenum">
              <a:rPr lang="es-ES" smtClean="0"/>
              <a:t>‹Nº›</a:t>
            </a:fld>
            <a:endParaRPr lang="es-ES"/>
          </a:p>
        </p:txBody>
      </p:sp>
      <p:pic>
        <p:nvPicPr>
          <p:cNvPr id="7" name="26 Imagen">
            <a:extLst>
              <a:ext uri="{FF2B5EF4-FFF2-40B4-BE49-F238E27FC236}">
                <a16:creationId xmlns:a16="http://schemas.microsoft.com/office/drawing/2014/main" id="{EDB2A404-2E61-165C-9EE1-7023456B5C28}"/>
              </a:ext>
            </a:extLst>
          </p:cNvPr>
          <p:cNvPicPr/>
          <p:nvPr userDrawn="1"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822320" y="255487"/>
            <a:ext cx="1062960" cy="1089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C0484289-4F8A-5620-D199-8709D325F1C6}"/>
              </a:ext>
            </a:extLst>
          </p:cNvPr>
          <p:cNvSpPr/>
          <p:nvPr userDrawn="1"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rgbClr val="009999"/>
          </a:solidFill>
          <a:ln>
            <a:solidFill>
              <a:srgbClr val="0099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FC9DE2E-C5F8-688B-A9EB-8D360E3E1BCB}"/>
              </a:ext>
            </a:extLst>
          </p:cNvPr>
          <p:cNvSpPr/>
          <p:nvPr userDrawn="1"/>
        </p:nvSpPr>
        <p:spPr>
          <a:xfrm>
            <a:off x="0" y="6748067"/>
            <a:ext cx="12192000" cy="124510"/>
          </a:xfrm>
          <a:prstGeom prst="rect">
            <a:avLst/>
          </a:prstGeom>
          <a:solidFill>
            <a:srgbClr val="CCECFF"/>
          </a:solidFill>
          <a:ln>
            <a:solidFill>
              <a:srgbClr val="CCE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4F409D4-BA20-CEC8-737D-1EBA29D1F1D3}"/>
              </a:ext>
            </a:extLst>
          </p:cNvPr>
          <p:cNvSpPr/>
          <p:nvPr userDrawn="1"/>
        </p:nvSpPr>
        <p:spPr>
          <a:xfrm>
            <a:off x="0" y="6567425"/>
            <a:ext cx="12192000" cy="71004"/>
          </a:xfrm>
          <a:prstGeom prst="rect">
            <a:avLst/>
          </a:prstGeom>
          <a:solidFill>
            <a:srgbClr val="CCECFF"/>
          </a:solidFill>
          <a:ln>
            <a:solidFill>
              <a:srgbClr val="CCE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2947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9999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media" Target="../media/media2.mp4"/><Relationship Id="rId7" Type="http://schemas.microsoft.com/office/2007/relationships/hdphoto" Target="../media/hdphoto5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C63D5476-62AA-977A-8FD7-2C19B2E759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BLOQUE QUIRÚRGICO</a:t>
            </a:r>
          </a:p>
        </p:txBody>
      </p:sp>
      <p:sp>
        <p:nvSpPr>
          <p:cNvPr id="6" name="Subtítulo 5">
            <a:extLst>
              <a:ext uri="{FF2B5EF4-FFF2-40B4-BE49-F238E27FC236}">
                <a16:creationId xmlns:a16="http://schemas.microsoft.com/office/drawing/2014/main" id="{2EE4528D-A87C-E97A-6698-B7FA06A4DA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HOSPITAL MORALES MESEGUER</a:t>
            </a:r>
          </a:p>
        </p:txBody>
      </p:sp>
    </p:spTree>
    <p:extLst>
      <p:ext uri="{BB962C8B-B14F-4D97-AF65-F5344CB8AC3E}">
        <p14:creationId xmlns:p14="http://schemas.microsoft.com/office/powerpoint/2010/main" val="3977570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FC1B43-5540-5E42-4185-710C3AE1C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134"/>
            <a:ext cx="10515600" cy="1325563"/>
          </a:xfrm>
        </p:spPr>
        <p:txBody>
          <a:bodyPr/>
          <a:lstStyle/>
          <a:p>
            <a:r>
              <a:rPr lang="es-ES" dirty="0"/>
              <a:t>Alcance de suministro</a:t>
            </a:r>
          </a:p>
        </p:txBody>
      </p:sp>
      <p:sp>
        <p:nvSpPr>
          <p:cNvPr id="4" name="2 CuadroTexto">
            <a:extLst>
              <a:ext uri="{FF2B5EF4-FFF2-40B4-BE49-F238E27FC236}">
                <a16:creationId xmlns:a16="http://schemas.microsoft.com/office/drawing/2014/main" id="{4FABD442-86A3-2E9C-90C6-D1B8C61C421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0" y="1310705"/>
            <a:ext cx="6037249" cy="1714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lnSpc>
                <a:spcPct val="50000"/>
              </a:lnSpc>
              <a:buNone/>
            </a:pPr>
            <a:r>
              <a:rPr lang="es-ES" sz="1800" b="1" dirty="0"/>
              <a:t>Cuadros de 2ª reducción</a:t>
            </a:r>
          </a:p>
          <a:p>
            <a:pPr marL="0" indent="0" algn="ctr">
              <a:lnSpc>
                <a:spcPct val="50000"/>
              </a:lnSpc>
              <a:buNone/>
            </a:pPr>
            <a:r>
              <a:rPr lang="es-ES" sz="1800" b="1" dirty="0"/>
              <a:t>y panel de alarmas de 6 gases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/>
              <a:t>Cuadro de válvulas de zonificación para las instalaciones de O2, Aire Medicinal, N2, N2O, CO2 y Vacío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 dirty="0"/>
              <a:t>Indicador de presión de gases medicinales en red y  captador de presión para señal de alarma</a:t>
            </a:r>
            <a:endParaRPr lang="es-ES" sz="1800" dirty="0"/>
          </a:p>
          <a:p>
            <a:pPr marL="0" lvl="1" indent="0">
              <a:buNone/>
            </a:pPr>
            <a:r>
              <a:rPr lang="es-ES" sz="1800" dirty="0"/>
              <a:t>   </a:t>
            </a:r>
          </a:p>
        </p:txBody>
      </p:sp>
      <p:pic>
        <p:nvPicPr>
          <p:cNvPr id="5" name="Imagen 4" descr="Imagen que contiene interior, gabinete, refrigerador, cocina&#10;&#10;Descripción generada automáticamente">
            <a:extLst>
              <a:ext uri="{FF2B5EF4-FFF2-40B4-BE49-F238E27FC236}">
                <a16:creationId xmlns:a16="http://schemas.microsoft.com/office/drawing/2014/main" id="{8B0C71B7-A975-0CF3-6EF9-8FF17B7187E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7945"/>
          <a:stretch/>
        </p:blipFill>
        <p:spPr>
          <a:xfrm rot="5400000">
            <a:off x="820626" y="3430160"/>
            <a:ext cx="2925132" cy="21158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n 5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5BA71C01-F45D-F988-73EC-33CD8367A95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24" t="3155" r="19563" b="13138"/>
          <a:stretch/>
        </p:blipFill>
        <p:spPr>
          <a:xfrm>
            <a:off x="4149627" y="3678382"/>
            <a:ext cx="3262140" cy="20483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Marcador de contenido 19" descr="Imagen que contiene interior, edificio, grande, cuarto&#10;&#10;Descripción generada automáticamente">
            <a:extLst>
              <a:ext uri="{FF2B5EF4-FFF2-40B4-BE49-F238E27FC236}">
                <a16:creationId xmlns:a16="http://schemas.microsoft.com/office/drawing/2014/main" id="{1D4388ED-96E9-A893-8ED6-C212E3088AE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664" r="9902" b="10831"/>
          <a:stretch/>
        </p:blipFill>
        <p:spPr>
          <a:xfrm>
            <a:off x="7654238" y="4299903"/>
            <a:ext cx="4044881" cy="19419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F7EDCCB-4A2C-AC9B-7718-76F7CA799C4B}"/>
              </a:ext>
            </a:extLst>
          </p:cNvPr>
          <p:cNvSpPr txBox="1"/>
          <p:nvPr/>
        </p:nvSpPr>
        <p:spPr>
          <a:xfrm>
            <a:off x="5437797" y="1310705"/>
            <a:ext cx="4817119" cy="94949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indent="0" algn="ctr">
              <a:lnSpc>
                <a:spcPct val="50000"/>
              </a:lnSpc>
              <a:spcBef>
                <a:spcPts val="1000"/>
              </a:spcBef>
              <a:buFont typeface="Arial" panose="020B0604020202020204" pitchFamily="34" charset="0"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lvl="1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s-ES" dirty="0"/>
              <a:t>Tomas de gases medicinales</a:t>
            </a:r>
          </a:p>
          <a:p>
            <a:r>
              <a:rPr lang="es-ES" dirty="0"/>
              <a:t> y toma de gases anestésicos </a:t>
            </a:r>
          </a:p>
          <a:p>
            <a:pPr lvl="1"/>
            <a:r>
              <a:rPr lang="es-ES" dirty="0"/>
              <a:t>Instaladas en quirófanos, salas de preanestesia y reanimación</a:t>
            </a:r>
          </a:p>
        </p:txBody>
      </p:sp>
      <p:pic>
        <p:nvPicPr>
          <p:cNvPr id="9" name="Imagen 8" descr="Imagen que contiene interior, ventana, grande, cuarto&#10;&#10;Descripción generada automáticamente">
            <a:extLst>
              <a:ext uri="{FF2B5EF4-FFF2-40B4-BE49-F238E27FC236}">
                <a16:creationId xmlns:a16="http://schemas.microsoft.com/office/drawing/2014/main" id="{D6CA61B3-BF1D-013E-1BCB-6317A7AD2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4238" y="2222903"/>
            <a:ext cx="4044881" cy="19419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0810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9CAEDC-B7BF-E9D6-7587-23F3C8603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132"/>
            <a:ext cx="10515600" cy="1325563"/>
          </a:xfrm>
        </p:spPr>
        <p:txBody>
          <a:bodyPr/>
          <a:lstStyle/>
          <a:p>
            <a:r>
              <a:rPr lang="es-ES" dirty="0"/>
              <a:t>Todo listo para intervenir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06FE514-42FC-3B3C-0D87-E70E22EBFF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sz="1800" b="1" dirty="0"/>
              <a:t>Instalación compresor suministro aire 800</a:t>
            </a:r>
          </a:p>
          <a:p>
            <a:endParaRPr lang="es-ES" dirty="0"/>
          </a:p>
        </p:txBody>
      </p:sp>
      <p:pic>
        <p:nvPicPr>
          <p:cNvPr id="6" name="Imagen 5" descr="Un pizarrón blanco&#10;&#10;Descripción generada automáticamente con confianza media">
            <a:extLst>
              <a:ext uri="{FF2B5EF4-FFF2-40B4-BE49-F238E27FC236}">
                <a16:creationId xmlns:a16="http://schemas.microsoft.com/office/drawing/2014/main" id="{5A45D0B0-D3A2-7064-A487-5BFA429A0AF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45" t="10063" r="27032" b="13170"/>
          <a:stretch/>
        </p:blipFill>
        <p:spPr>
          <a:xfrm rot="5400000">
            <a:off x="7981918" y="2418924"/>
            <a:ext cx="4474209" cy="2436092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D496BDE-E5E9-E21A-A729-8E359D87DD5C}"/>
              </a:ext>
            </a:extLst>
          </p:cNvPr>
          <p:cNvSpPr txBox="1"/>
          <p:nvPr/>
        </p:nvSpPr>
        <p:spPr>
          <a:xfrm>
            <a:off x="900405" y="5217298"/>
            <a:ext cx="2653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i="1" dirty="0"/>
              <a:t>Video quirófano con tomas instaladas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DE67058-E9FD-67B0-F5FA-5F30FDC85C36}"/>
              </a:ext>
            </a:extLst>
          </p:cNvPr>
          <p:cNvSpPr txBox="1"/>
          <p:nvPr/>
        </p:nvSpPr>
        <p:spPr>
          <a:xfrm>
            <a:off x="5328229" y="5283410"/>
            <a:ext cx="2653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i="1" dirty="0"/>
              <a:t>Video funcionamiento compresor</a:t>
            </a:r>
          </a:p>
        </p:txBody>
      </p:sp>
      <p:pic>
        <p:nvPicPr>
          <p:cNvPr id="16" name="Video compresor morales (3)">
            <a:hlinkClick r:id="" action="ppaction://media"/>
            <a:extLst>
              <a:ext uri="{FF2B5EF4-FFF2-40B4-BE49-F238E27FC236}">
                <a16:creationId xmlns:a16="http://schemas.microsoft.com/office/drawing/2014/main" id="{F04A89D6-4B79-C9D9-F7FE-04D734BAD29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8"/>
          <a:srcRect l="8579" t="3382" r="21788" b="1048"/>
          <a:stretch/>
        </p:blipFill>
        <p:spPr>
          <a:xfrm>
            <a:off x="568338" y="2394770"/>
            <a:ext cx="3350030" cy="2505129"/>
          </a:xfrm>
          <a:prstGeom prst="rect">
            <a:avLst/>
          </a:prstGeom>
        </p:spPr>
      </p:pic>
      <p:pic>
        <p:nvPicPr>
          <p:cNvPr id="17" name="Video compresor morales (2)">
            <a:hlinkClick r:id="" action="ppaction://media"/>
            <a:extLst>
              <a:ext uri="{FF2B5EF4-FFF2-40B4-BE49-F238E27FC236}">
                <a16:creationId xmlns:a16="http://schemas.microsoft.com/office/drawing/2014/main" id="{47BFC875-2753-45EC-D568-E8A733EF3D8D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9"/>
          <a:srcRect l="14203" t="2139" r="12698"/>
          <a:stretch/>
        </p:blipFill>
        <p:spPr>
          <a:xfrm>
            <a:off x="4771845" y="2394771"/>
            <a:ext cx="3362842" cy="2514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825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26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550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</Words>
  <Application>Microsoft Office PowerPoint</Application>
  <PresentationFormat>Panorámica</PresentationFormat>
  <Paragraphs>15</Paragraphs>
  <Slides>3</Slides>
  <Notes>0</Notes>
  <HiddenSlides>0</HiddenSlides>
  <MMClips>2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6" baseType="lpstr">
      <vt:lpstr>Arial</vt:lpstr>
      <vt:lpstr>Calibri</vt:lpstr>
      <vt:lpstr>Tema de Office</vt:lpstr>
      <vt:lpstr>BLOQUE QUIRÚRGICO</vt:lpstr>
      <vt:lpstr>Alcance de suministro</vt:lpstr>
      <vt:lpstr>Todo listo para intervenir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BLOQUE QUIRÚRGICO</dc:title>
  <dc:creator>ENRIQUE HERRERA ALVAREZ</dc:creator>
  <cp:lastModifiedBy>ENRIQUE HERRERA ALVAREZ</cp:lastModifiedBy>
  <cp:revision>1</cp:revision>
  <dcterms:created xsi:type="dcterms:W3CDTF">2023-10-05T13:33:58Z</dcterms:created>
  <dcterms:modified xsi:type="dcterms:W3CDTF">2023-10-06T07:28:52Z</dcterms:modified>
</cp:coreProperties>
</file>